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8"/>
  </p:notesMasterIdLst>
  <p:handoutMasterIdLst>
    <p:handoutMasterId r:id="rId9"/>
  </p:handoutMasterIdLst>
  <p:sldIdLst>
    <p:sldId id="336" r:id="rId2"/>
    <p:sldId id="339" r:id="rId3"/>
    <p:sldId id="340" r:id="rId4"/>
    <p:sldId id="341" r:id="rId5"/>
    <p:sldId id="342" r:id="rId6"/>
    <p:sldId id="34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2/12/2012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2/12/2012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" y="3456563"/>
            <a:ext cx="533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Return Home</a:t>
            </a: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19</a:t>
            </a: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Ezra 1-6; Haggai 1-2; Zechariah 1;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1335" y="1295400"/>
            <a:ext cx="7644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romanUcPeriod"/>
            </a:pPr>
            <a:r>
              <a:rPr lang="en-US" sz="2400" dirty="0" smtClean="0"/>
              <a:t>Cyrus </a:t>
            </a:r>
            <a:r>
              <a:rPr lang="en-US" sz="2400" b="1" u="sng" dirty="0"/>
              <a:t>issues</a:t>
            </a:r>
            <a:r>
              <a:rPr lang="en-US" sz="2400" dirty="0"/>
              <a:t> a decree: You’re </a:t>
            </a:r>
            <a:r>
              <a:rPr lang="en-US" sz="2400" b="1" u="sng" dirty="0"/>
              <a:t>going</a:t>
            </a:r>
            <a:r>
              <a:rPr lang="en-US" sz="2400" dirty="0"/>
              <a:t> home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				       (</a:t>
            </a:r>
            <a:r>
              <a:rPr lang="en-US" sz="2400" dirty="0"/>
              <a:t>Ezra 1:1-4)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06356" y="2806700"/>
            <a:ext cx="795442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Isaiah wrote this prophecy </a:t>
            </a:r>
            <a:r>
              <a:rPr lang="en-US" sz="2400" b="1" u="sng" dirty="0"/>
              <a:t>160</a:t>
            </a:r>
            <a:r>
              <a:rPr lang="en-US" sz="2400" dirty="0"/>
              <a:t> years before </a:t>
            </a:r>
            <a:endParaRPr lang="en-US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happened and </a:t>
            </a:r>
            <a:r>
              <a:rPr lang="en-US" sz="2400" b="1" u="sng" dirty="0"/>
              <a:t>before</a:t>
            </a:r>
            <a:r>
              <a:rPr lang="en-US" sz="2400" dirty="0"/>
              <a:t> the Assyrians conquered </a:t>
            </a:r>
            <a:endParaRPr lang="en-US" sz="2400" dirty="0" smtClean="0"/>
          </a:p>
          <a:p>
            <a:r>
              <a:rPr lang="en-US" sz="2400" dirty="0" smtClean="0"/>
              <a:t>Israel</a:t>
            </a:r>
            <a:r>
              <a:rPr lang="en-US" sz="2400" dirty="0"/>
              <a:t>; before the Babylonian Empire conquered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Assyrians; and before the Persian Empire </a:t>
            </a:r>
            <a:endParaRPr lang="en-US" sz="2400" dirty="0" smtClean="0"/>
          </a:p>
          <a:p>
            <a:r>
              <a:rPr lang="en-US" sz="2400" dirty="0" smtClean="0"/>
              <a:t>conquered </a:t>
            </a:r>
            <a:r>
              <a:rPr lang="en-US" sz="2400" dirty="0"/>
              <a:t>the Babylonians!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89732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24290"/>
            <a:ext cx="72567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II. You’re going </a:t>
            </a:r>
            <a:r>
              <a:rPr lang="en-US" sz="2800" b="1" u="sng" dirty="0"/>
              <a:t>home</a:t>
            </a:r>
            <a:r>
              <a:rPr lang="en-US" sz="2800" dirty="0"/>
              <a:t> with a </a:t>
            </a:r>
            <a:r>
              <a:rPr lang="en-US" sz="2800" b="1" u="sng" dirty="0"/>
              <a:t>mission</a:t>
            </a:r>
            <a:r>
              <a:rPr lang="en-US" sz="2800" dirty="0"/>
              <a:t> 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dirty="0" smtClean="0"/>
              <a:t>			       (</a:t>
            </a:r>
            <a:r>
              <a:rPr lang="en-US" sz="2800" dirty="0"/>
              <a:t>Ezra 3:1-11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507236" y="3200400"/>
            <a:ext cx="61127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Their mission was clear: </a:t>
            </a:r>
            <a:endParaRPr lang="en-US" sz="2400" dirty="0" smtClean="0"/>
          </a:p>
          <a:p>
            <a:pPr algn="ctr"/>
            <a:r>
              <a:rPr lang="en-US" sz="2400" dirty="0" smtClean="0"/>
              <a:t>To </a:t>
            </a:r>
            <a:r>
              <a:rPr lang="en-US" sz="2400" dirty="0"/>
              <a:t>keep </a:t>
            </a:r>
            <a:r>
              <a:rPr lang="en-US" sz="2400" b="1" u="sng" dirty="0"/>
              <a:t>God’s</a:t>
            </a:r>
            <a:r>
              <a:rPr lang="en-US" sz="2400" dirty="0"/>
              <a:t> </a:t>
            </a:r>
            <a:r>
              <a:rPr lang="en-US" sz="2400" dirty="0" smtClean="0"/>
              <a:t>mission </a:t>
            </a:r>
            <a:r>
              <a:rPr lang="en-US" sz="2400" dirty="0"/>
              <a:t>their mission!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28571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8721" y="1219200"/>
            <a:ext cx="7865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III. Avoid the </a:t>
            </a:r>
            <a:r>
              <a:rPr lang="en-US" sz="2800" b="1" u="sng" dirty="0"/>
              <a:t>mission</a:t>
            </a:r>
            <a:r>
              <a:rPr lang="en-US" sz="2800" dirty="0"/>
              <a:t> </a:t>
            </a:r>
            <a:r>
              <a:rPr lang="en-US" sz="2800" b="1" u="sng" dirty="0"/>
              <a:t>creep</a:t>
            </a:r>
            <a:r>
              <a:rPr lang="en-US" sz="2800" dirty="0"/>
              <a:t>! (Ezra 4:24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422470" y="3345190"/>
            <a:ext cx="6197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How do we </a:t>
            </a:r>
            <a:r>
              <a:rPr lang="en-US" sz="2800" b="1" u="sng" dirty="0"/>
              <a:t>avoid</a:t>
            </a:r>
            <a:r>
              <a:rPr lang="en-US" sz="2800" dirty="0"/>
              <a:t> mission creep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13625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9506" y="1219200"/>
            <a:ext cx="6925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Three </a:t>
            </a:r>
            <a:r>
              <a:rPr lang="en-US" sz="2800" b="1" u="sng" dirty="0"/>
              <a:t>things</a:t>
            </a:r>
            <a:r>
              <a:rPr lang="en-US" sz="2800" dirty="0"/>
              <a:t> to </a:t>
            </a:r>
            <a:r>
              <a:rPr lang="en-US" sz="2800" b="1" u="sng" dirty="0"/>
              <a:t>avoid</a:t>
            </a:r>
            <a:r>
              <a:rPr lang="en-US" sz="2800" dirty="0"/>
              <a:t> mission </a:t>
            </a:r>
            <a:r>
              <a:rPr lang="en-US" sz="2800" dirty="0" smtClean="0"/>
              <a:t>creep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600200" y="2286000"/>
            <a:ext cx="2855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1. </a:t>
            </a:r>
            <a:r>
              <a:rPr lang="en-US" sz="2800" b="1" u="sng" dirty="0" smtClean="0"/>
              <a:t>Remember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76400" y="3276600"/>
            <a:ext cx="2098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2. </a:t>
            </a:r>
            <a:r>
              <a:rPr lang="en-US" sz="2800" b="1" u="sng" dirty="0" smtClean="0"/>
              <a:t>Repent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4419600"/>
            <a:ext cx="2034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3. </a:t>
            </a:r>
            <a:r>
              <a:rPr lang="en-US" sz="2800" b="1" u="sng" dirty="0" smtClean="0"/>
              <a:t>Renew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57080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517" y="1295399"/>
            <a:ext cx="80082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V. There are </a:t>
            </a:r>
            <a:r>
              <a:rPr lang="en-US" sz="2400" b="1" u="sng" dirty="0"/>
              <a:t>blessing</a:t>
            </a:r>
            <a:r>
              <a:rPr lang="en-US" sz="2400" dirty="0"/>
              <a:t> when you stay on </a:t>
            </a:r>
            <a:r>
              <a:rPr lang="en-US" sz="2400" b="1" u="sng" dirty="0"/>
              <a:t>mission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			   	       (</a:t>
            </a:r>
            <a:r>
              <a:rPr lang="en-US" sz="2400" dirty="0"/>
              <a:t>Haggai 1:3-4)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66788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2431</TotalTime>
  <Words>120</Words>
  <Application>Microsoft Office PowerPoint</Application>
  <PresentationFormat>On-screen Show (4:3)</PresentationFormat>
  <Paragraphs>25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124</cp:revision>
  <dcterms:created xsi:type="dcterms:W3CDTF">2011-01-25T13:46:25Z</dcterms:created>
  <dcterms:modified xsi:type="dcterms:W3CDTF">2012-02-12T14:46:10Z</dcterms:modified>
</cp:coreProperties>
</file>